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s/slide5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85" d="100"/>
          <a:sy n="85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23EEE1-2D9C-3E4F-AC63-ECFADFF11095}" type="datetimeFigureOut">
              <a:rPr lang="en-US" smtClean="0"/>
              <a:t>2/5/12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E99385-A678-B047-8C83-CA13A629B80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FEBRUARY 6-10, 2012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 rot="20700150">
            <a:off x="1869939" y="1823332"/>
            <a:ext cx="4939184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BELLWORK</a:t>
            </a:r>
            <a:endParaRPr lang="en-US" sz="54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MONDAY FEB. 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arenR"/>
            </a:pPr>
            <a:r>
              <a:rPr lang="en-US" dirty="0" smtClean="0"/>
              <a:t>1.6 </a:t>
            </a:r>
            <a:r>
              <a:rPr lang="en-US" dirty="0" err="1" smtClean="0"/>
              <a:t>x</a:t>
            </a:r>
            <a:r>
              <a:rPr lang="en-US" dirty="0" smtClean="0"/>
              <a:t>  0.09</a:t>
            </a:r>
          </a:p>
          <a:p>
            <a:pPr marL="514350" indent="-514350">
              <a:buNone/>
            </a:pPr>
            <a:endParaRPr lang="en-US" dirty="0" smtClean="0"/>
          </a:p>
          <a:p>
            <a:pPr marL="514350" indent="-514350">
              <a:buAutoNum type="arabicParenR"/>
            </a:pPr>
            <a:r>
              <a:rPr lang="en-US" dirty="0" smtClean="0"/>
              <a:t>Use following rule to find the new points:</a:t>
            </a:r>
          </a:p>
          <a:p>
            <a:pPr marL="514350" indent="-514350">
              <a:buNone/>
            </a:pPr>
            <a:r>
              <a:rPr lang="en-US" dirty="0" smtClean="0"/>
              <a:t>                      (x+2, y+1)</a:t>
            </a:r>
          </a:p>
          <a:p>
            <a:pPr marL="514350" indent="-514350">
              <a:buNone/>
            </a:pPr>
            <a:r>
              <a:rPr lang="en-US" dirty="0" smtClean="0"/>
              <a:t>P ( 5,6), Q (6,4), R (3,2), S (2,4)</a:t>
            </a:r>
          </a:p>
          <a:p>
            <a:pPr marL="514350" indent="-514350">
              <a:buNone/>
            </a:pPr>
            <a:r>
              <a:rPr lang="en-US" dirty="0" smtClean="0"/>
              <a:t>P’ (  ,  ), Q’ (  ,  ), R’(  ,  ), S’ (   ,  )</a:t>
            </a:r>
          </a:p>
          <a:p>
            <a:pPr marL="514350" indent="-514350">
              <a:buAutoNum type="arabicParenR" startAt="2"/>
            </a:pPr>
            <a:endParaRPr lang="en-US" dirty="0" smtClean="0"/>
          </a:p>
          <a:p>
            <a:pPr marL="514350" indent="-514350">
              <a:buAutoNum type="arabicParenR" startAt="2"/>
            </a:pPr>
            <a:endParaRPr lang="en-US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Tuesday Feb. 7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arenR"/>
            </a:pPr>
            <a:r>
              <a:rPr lang="en-US" dirty="0" smtClean="0"/>
              <a:t>1.5  </a:t>
            </a:r>
            <a:r>
              <a:rPr lang="en-US" dirty="0" err="1" smtClean="0"/>
              <a:t>x</a:t>
            </a:r>
            <a:r>
              <a:rPr lang="en-US" dirty="0" smtClean="0"/>
              <a:t>  2.7</a:t>
            </a:r>
          </a:p>
          <a:p>
            <a:pPr marL="514350" indent="-514350">
              <a:buAutoNum type="arabicParenR"/>
            </a:pPr>
            <a:r>
              <a:rPr lang="en-US" dirty="0" smtClean="0"/>
              <a:t>0.4  </a:t>
            </a:r>
            <a:r>
              <a:rPr lang="en-US" dirty="0" err="1" smtClean="0"/>
              <a:t>x</a:t>
            </a:r>
            <a:r>
              <a:rPr lang="en-US" dirty="0" smtClean="0"/>
              <a:t>  0.37</a:t>
            </a:r>
          </a:p>
          <a:p>
            <a:pPr marL="514350" indent="-514350">
              <a:buAutoNum type="arabicParenR"/>
            </a:pPr>
            <a:r>
              <a:rPr lang="en-US" dirty="0" smtClean="0"/>
              <a:t>Use following rule to find the new points:</a:t>
            </a:r>
          </a:p>
          <a:p>
            <a:pPr marL="514350" indent="-514350">
              <a:buNone/>
            </a:pPr>
            <a:r>
              <a:rPr lang="en-US" dirty="0" smtClean="0"/>
              <a:t>                      (x</a:t>
            </a:r>
            <a:r>
              <a:rPr lang="en-US" dirty="0" smtClean="0"/>
              <a:t>-5</a:t>
            </a:r>
            <a:r>
              <a:rPr lang="en-US" dirty="0" smtClean="0"/>
              <a:t>, y+3)</a:t>
            </a:r>
          </a:p>
          <a:p>
            <a:pPr marL="514350" indent="-514350">
              <a:buNone/>
            </a:pPr>
            <a:r>
              <a:rPr lang="en-US" dirty="0" smtClean="0"/>
              <a:t>P ( 7,1), Q (1,1), R (3,2), S (3,4)</a:t>
            </a:r>
          </a:p>
          <a:p>
            <a:pPr marL="514350" indent="-514350">
              <a:buNone/>
            </a:pPr>
            <a:r>
              <a:rPr lang="en-US" dirty="0" smtClean="0"/>
              <a:t>P’ (  ,  ), Q’ (  ,  ), R’(  ,  ), S’ (   ,  )</a:t>
            </a:r>
          </a:p>
          <a:p>
            <a:pPr marL="514350" indent="-514350">
              <a:buAutoNum type="arabicParenR"/>
            </a:pPr>
            <a:endParaRPr lang="en-US" dirty="0" smtClean="0"/>
          </a:p>
          <a:p>
            <a:pPr marL="514350" indent="-514350">
              <a:buAutoNum type="arabicParenR"/>
            </a:pP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Wednesday Feb 8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arenR"/>
            </a:pPr>
            <a:r>
              <a:rPr lang="en-US" dirty="0" smtClean="0"/>
              <a:t>14.19 divided by 2.2</a:t>
            </a:r>
          </a:p>
          <a:p>
            <a:pPr marL="514350" indent="-514350">
              <a:buAutoNum type="arabicParenR"/>
            </a:pPr>
            <a:r>
              <a:rPr lang="en-US" dirty="0" smtClean="0"/>
              <a:t>62.4 divided by 0.002</a:t>
            </a:r>
          </a:p>
          <a:p>
            <a:pPr marL="514350" indent="-514350">
              <a:buAutoNum type="arabicParenR"/>
            </a:pPr>
            <a:r>
              <a:rPr lang="en-US" dirty="0" smtClean="0"/>
              <a:t>Triangle ABC: A (4,5), B (3, 7), C (5, 7) is reflecting across the X- axis. What are the new points?</a:t>
            </a:r>
          </a:p>
          <a:p>
            <a:pPr marL="514350" indent="-514350">
              <a:buNone/>
            </a:pPr>
            <a:r>
              <a:rPr lang="en-US" dirty="0" smtClean="0"/>
              <a:t>    A’ (  ,  ),  B’(  ,  ),  C’ (  ,  )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Thursday Feb. 9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1417638"/>
            <a:ext cx="8417859" cy="4708525"/>
          </a:xfrm>
        </p:spPr>
        <p:txBody>
          <a:bodyPr/>
          <a:lstStyle/>
          <a:p>
            <a:pPr marL="514350" indent="-514350">
              <a:buAutoNum type="arabicParenR"/>
            </a:pPr>
            <a:r>
              <a:rPr lang="en-US" dirty="0" smtClean="0"/>
              <a:t>4.2 </a:t>
            </a:r>
            <a:r>
              <a:rPr lang="en-US" dirty="0" err="1" smtClean="0"/>
              <a:t>x</a:t>
            </a:r>
            <a:r>
              <a:rPr lang="en-US" dirty="0" smtClean="0"/>
              <a:t>  6.7</a:t>
            </a:r>
          </a:p>
          <a:p>
            <a:pPr marL="514350" indent="-514350">
              <a:buAutoNum type="arabicParenR"/>
            </a:pPr>
            <a:r>
              <a:rPr lang="en-US" dirty="0" smtClean="0"/>
              <a:t> create a rule for the following directions:</a:t>
            </a:r>
          </a:p>
          <a:p>
            <a:pPr marL="514350" indent="-514350">
              <a:buNone/>
            </a:pPr>
            <a:r>
              <a:rPr lang="en-US" dirty="0" smtClean="0"/>
              <a:t>      a) left 2, down </a:t>
            </a:r>
            <a:r>
              <a:rPr lang="en-US" dirty="0"/>
              <a:t>4</a:t>
            </a:r>
            <a:endParaRPr lang="en-US" dirty="0" smtClean="0"/>
          </a:p>
          <a:p>
            <a:pPr marL="514350" indent="-514350">
              <a:buNone/>
            </a:pPr>
            <a:r>
              <a:rPr lang="en-US" dirty="0" smtClean="0"/>
              <a:t>      </a:t>
            </a:r>
            <a:r>
              <a:rPr lang="en-US" dirty="0" err="1" smtClean="0"/>
              <a:t>b</a:t>
            </a:r>
            <a:r>
              <a:rPr lang="en-US" dirty="0" smtClean="0"/>
              <a:t>) right 10, down 7</a:t>
            </a:r>
            <a:endParaRPr lang="en-US" dirty="0" smtClean="0"/>
          </a:p>
          <a:p>
            <a:pPr marL="514350" indent="-514350">
              <a:buAutoNum type="arabicParenR" startAt="2"/>
            </a:pPr>
            <a:r>
              <a:rPr lang="en-US" dirty="0" smtClean="0"/>
              <a:t>If the trapezoid DEFG: </a:t>
            </a:r>
          </a:p>
          <a:p>
            <a:pPr marL="514350" indent="-514350">
              <a:buNone/>
            </a:pPr>
            <a:r>
              <a:rPr lang="en-US" dirty="0" smtClean="0"/>
              <a:t>        D (1,7), E(3,9), F(7,9), G(8,7) is reflected over the y-axis. What are the new points?</a:t>
            </a:r>
          </a:p>
          <a:p>
            <a:pPr marL="514350" indent="-514350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FRIDAY FEB.10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arenR"/>
            </a:pPr>
            <a:r>
              <a:rPr lang="en-US" dirty="0" smtClean="0"/>
              <a:t>1.08 divided by 2.7</a:t>
            </a:r>
          </a:p>
          <a:p>
            <a:pPr marL="514350" indent="-514350">
              <a:buAutoNum type="arabicParenR"/>
            </a:pPr>
            <a:r>
              <a:rPr lang="en-US" dirty="0" smtClean="0"/>
              <a:t>0.4 divided by 0.0025</a:t>
            </a:r>
          </a:p>
          <a:p>
            <a:pPr marL="514350" indent="-514350">
              <a:buAutoNum type="arabicParenR"/>
            </a:pPr>
            <a:r>
              <a:rPr lang="en-US" dirty="0" smtClean="0"/>
              <a:t>0.738 </a:t>
            </a:r>
            <a:r>
              <a:rPr lang="en-US" dirty="0" err="1" smtClean="0"/>
              <a:t>x</a:t>
            </a:r>
            <a:r>
              <a:rPr lang="en-US" dirty="0" smtClean="0"/>
              <a:t> .92</a:t>
            </a:r>
          </a:p>
          <a:p>
            <a:pPr marL="514350" indent="-514350">
              <a:buAutoNum type="arabicParenR"/>
            </a:pPr>
            <a:r>
              <a:rPr lang="en-US" dirty="0" smtClean="0"/>
              <a:t>Translate the triangle ABC:</a:t>
            </a:r>
            <a:br>
              <a:rPr lang="en-US" dirty="0" smtClean="0"/>
            </a:br>
            <a:r>
              <a:rPr lang="en-US" dirty="0" smtClean="0"/>
              <a:t> A (1,4), B(3,2), C(1,2) to the left five units and down </a:t>
            </a:r>
            <a:r>
              <a:rPr lang="en-US" smtClean="0"/>
              <a:t>six units.</a:t>
            </a:r>
          </a:p>
          <a:p>
            <a:pPr marL="514350" indent="-514350">
              <a:buAutoNum type="arabicParenR"/>
            </a:pP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141</TotalTime>
  <Words>329</Words>
  <Application>Microsoft Macintosh PowerPoint</Application>
  <PresentationFormat>On-screen Show (4:3)</PresentationFormat>
  <Paragraphs>33</Paragraphs>
  <Slides>6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Slide 1</vt:lpstr>
      <vt:lpstr>MONDAY FEB. 6</vt:lpstr>
      <vt:lpstr>Tuesday Feb. 7</vt:lpstr>
      <vt:lpstr>Wednesday Feb 8</vt:lpstr>
      <vt:lpstr>Thursday Feb. 9</vt:lpstr>
      <vt:lpstr>FRIDAY FEB.10 </vt:lpstr>
    </vt:vector>
  </TitlesOfParts>
  <Company>Durham Public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Durham Public Schools</dc:creator>
  <cp:lastModifiedBy>Durham Public Schools</cp:lastModifiedBy>
  <cp:revision>9</cp:revision>
  <dcterms:created xsi:type="dcterms:W3CDTF">2012-02-06T01:28:31Z</dcterms:created>
  <dcterms:modified xsi:type="dcterms:W3CDTF">2012-02-06T03:50:21Z</dcterms:modified>
</cp:coreProperties>
</file>

<file path=docProps/thumbnail.jpeg>
</file>